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304" r:id="rId4"/>
    <p:sldId id="287" r:id="rId5"/>
    <p:sldId id="294" r:id="rId6"/>
    <p:sldId id="289" r:id="rId7"/>
    <p:sldId id="293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3"/>
            <p14:sldId id="285"/>
            <p14:sldId id="304"/>
            <p14:sldId id="287"/>
            <p14:sldId id="294"/>
            <p14:sldId id="289"/>
            <p14:sldId id="293"/>
            <p14:sldId id="295"/>
            <p14:sldId id="297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2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38.png"/><Relationship Id="rId3" Type="http://schemas.openxmlformats.org/officeDocument/2006/relationships/image" Target="../media/image122.png"/><Relationship Id="rId21" Type="http://schemas.openxmlformats.org/officeDocument/2006/relationships/image" Target="../media/image25.png"/><Relationship Id="rId34" Type="http://schemas.openxmlformats.org/officeDocument/2006/relationships/image" Target="../media/image143.png"/><Relationship Id="rId7" Type="http://schemas.openxmlformats.org/officeDocument/2006/relationships/image" Target="../media/image123.png"/><Relationship Id="rId12" Type="http://schemas.openxmlformats.org/officeDocument/2006/relationships/image" Target="../media/image24.png"/><Relationship Id="rId17" Type="http://schemas.openxmlformats.org/officeDocument/2006/relationships/image" Target="../media/image131.png"/><Relationship Id="rId25" Type="http://schemas.openxmlformats.org/officeDocument/2006/relationships/image" Target="../media/image137.png"/><Relationship Id="rId33" Type="http://schemas.openxmlformats.org/officeDocument/2006/relationships/image" Target="../media/image28.png"/><Relationship Id="rId2" Type="http://schemas.openxmlformats.org/officeDocument/2006/relationships/image" Target="../media/image121.png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26.png"/><Relationship Id="rId24" Type="http://schemas.openxmlformats.org/officeDocument/2006/relationships/image" Target="../media/image136.png"/><Relationship Id="rId32" Type="http://schemas.openxmlformats.org/officeDocument/2006/relationships/image" Target="../media/image142.png"/><Relationship Id="rId5" Type="http://schemas.openxmlformats.org/officeDocument/2006/relationships/image" Target="../media/image13.png"/><Relationship Id="rId15" Type="http://schemas.openxmlformats.org/officeDocument/2006/relationships/image" Target="../media/image129.png"/><Relationship Id="rId23" Type="http://schemas.openxmlformats.org/officeDocument/2006/relationships/image" Target="../media/image135.png"/><Relationship Id="rId28" Type="http://schemas.openxmlformats.org/officeDocument/2006/relationships/image" Target="../media/image2.png"/><Relationship Id="rId36" Type="http://schemas.openxmlformats.org/officeDocument/2006/relationships/image" Target="../media/image29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41.png"/><Relationship Id="rId4" Type="http://schemas.openxmlformats.org/officeDocument/2006/relationships/image" Target="../media/image112.png"/><Relationship Id="rId9" Type="http://schemas.openxmlformats.org/officeDocument/2006/relationships/image" Target="../media/image125.png"/><Relationship Id="rId14" Type="http://schemas.openxmlformats.org/officeDocument/2006/relationships/image" Target="../media/image128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26.png"/><Relationship Id="rId35" Type="http://schemas.openxmlformats.org/officeDocument/2006/relationships/image" Target="../media/image144.png"/><Relationship Id="rId8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1.png"/><Relationship Id="rId18" Type="http://schemas.openxmlformats.org/officeDocument/2006/relationships/image" Target="../media/image155.png"/><Relationship Id="rId3" Type="http://schemas.openxmlformats.org/officeDocument/2006/relationships/image" Target="../media/image145.png"/><Relationship Id="rId21" Type="http://schemas.openxmlformats.org/officeDocument/2006/relationships/image" Target="../media/image158.png"/><Relationship Id="rId7" Type="http://schemas.openxmlformats.org/officeDocument/2006/relationships/image" Target="../media/image13.png"/><Relationship Id="rId12" Type="http://schemas.openxmlformats.org/officeDocument/2006/relationships/image" Target="../media/image150.png"/><Relationship Id="rId17" Type="http://schemas.openxmlformats.org/officeDocument/2006/relationships/image" Target="../media/image154.png"/><Relationship Id="rId2" Type="http://schemas.openxmlformats.org/officeDocument/2006/relationships/image" Target="../media/image121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49.png"/><Relationship Id="rId5" Type="http://schemas.openxmlformats.org/officeDocument/2006/relationships/image" Target="../media/image12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10" Type="http://schemas.openxmlformats.org/officeDocument/2006/relationships/image" Target="../media/image148.png"/><Relationship Id="rId19" Type="http://schemas.openxmlformats.org/officeDocument/2006/relationships/image" Target="../media/image156.png"/><Relationship Id="rId4" Type="http://schemas.openxmlformats.org/officeDocument/2006/relationships/image" Target="../media/image146.png"/><Relationship Id="rId9" Type="http://schemas.openxmlformats.org/officeDocument/2006/relationships/image" Target="../media/image147.png"/><Relationship Id="rId14" Type="http://schemas.openxmlformats.org/officeDocument/2006/relationships/image" Target="../media/image5.png"/><Relationship Id="rId22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22.png"/><Relationship Id="rId4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0.png"/><Relationship Id="rId10" Type="http://schemas.openxmlformats.org/officeDocument/2006/relationships/image" Target="../media/image204.png"/><Relationship Id="rId4" Type="http://schemas.openxmlformats.org/officeDocument/2006/relationships/image" Target="../media/image199.png"/><Relationship Id="rId9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17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4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2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20.png"/><Relationship Id="rId18" Type="http://schemas.openxmlformats.org/officeDocument/2006/relationships/image" Target="../media/image91.png"/><Relationship Id="rId26" Type="http://schemas.openxmlformats.org/officeDocument/2006/relationships/image" Target="../media/image98.png"/><Relationship Id="rId3" Type="http://schemas.openxmlformats.org/officeDocument/2006/relationships/image" Target="../media/image77.png"/><Relationship Id="rId21" Type="http://schemas.openxmlformats.org/officeDocument/2006/relationships/image" Target="../media/image94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5" Type="http://schemas.openxmlformats.org/officeDocument/2006/relationships/image" Target="../media/image97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6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84.png"/><Relationship Id="rId19" Type="http://schemas.openxmlformats.org/officeDocument/2006/relationships/image" Target="../media/image92.png"/><Relationship Id="rId31" Type="http://schemas.openxmlformats.org/officeDocument/2006/relationships/image" Target="../media/image22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21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1.png"/><Relationship Id="rId4" Type="http://schemas.openxmlformats.org/officeDocument/2006/relationships/image" Target="../media/image105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05C657F-6D77-5ACA-80E9-D2A0A66E0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3884" b="15504"/>
          <a:stretch/>
        </p:blipFill>
        <p:spPr bwMode="auto">
          <a:xfrm>
            <a:off x="9935265" y="1057187"/>
            <a:ext cx="1371766" cy="11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3F58367-0DFB-149E-85DA-13E21196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0"/>
          <a:stretch/>
        </p:blipFill>
        <p:spPr bwMode="auto">
          <a:xfrm>
            <a:off x="10056562" y="2232702"/>
            <a:ext cx="918076" cy="17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E10D71-7EE2-07A0-E1E0-AA9ACC5427AF}"/>
              </a:ext>
            </a:extLst>
          </p:cNvPr>
          <p:cNvSpPr/>
          <p:nvPr/>
        </p:nvSpPr>
        <p:spPr>
          <a:xfrm>
            <a:off x="3031069" y="5891832"/>
            <a:ext cx="5545664" cy="4506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6BD2ED17-B7FB-6F18-A515-C766182F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95" y="32066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21555</TotalTime>
  <Words>699</Words>
  <Application>Microsoft Office PowerPoint</Application>
  <PresentationFormat>Widescreen</PresentationFormat>
  <Paragraphs>116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PowerPoint Presentation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172</cp:revision>
  <dcterms:created xsi:type="dcterms:W3CDTF">2023-07-26T17:49:20Z</dcterms:created>
  <dcterms:modified xsi:type="dcterms:W3CDTF">2024-12-03T00:03:38Z</dcterms:modified>
</cp:coreProperties>
</file>